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9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223" autoAdjust="0"/>
  </p:normalViewPr>
  <p:slideViewPr>
    <p:cSldViewPr snapToGrid="0">
      <p:cViewPr varScale="1">
        <p:scale>
          <a:sx n="52" d="100"/>
          <a:sy n="52" d="100"/>
        </p:scale>
        <p:origin x="14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34DA5-6523-41A0-A3DA-141FD1B811B7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E8741-5CED-4A23-AA8D-DAF3CDD7C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09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E8741-5CED-4A23-AA8D-DAF3CDD7C00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635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E8741-5CED-4A23-AA8D-DAF3CDD7C00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451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A07C7-230E-441F-9E0D-77DBAEF36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878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A07C7-230E-441F-9E0D-77DBAEF36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736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A07C7-230E-441F-9E0D-77DBAEF36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57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ユーザー設定レイアウト">
    <p:bg>
      <p:bgPr>
        <a:blipFill dpi="0" rotWithShape="1">
          <a:blip r:embed="rId2">
            <a:lum/>
          </a:blip>
          <a:srcRect/>
          <a:stretch>
            <a:fillRect t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>
          <a:xfrm>
            <a:off x="9054737" y="6199597"/>
            <a:ext cx="2743200" cy="365125"/>
          </a:xfrm>
        </p:spPr>
        <p:txBody>
          <a:bodyPr/>
          <a:lstStyle>
            <a:lvl1pPr>
              <a:defRPr sz="1050"/>
            </a:lvl1pPr>
          </a:lstStyle>
          <a:p>
            <a:fld id="{80BA07C7-230E-441F-9E0D-77DBAEF3694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0997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A07C7-230E-441F-9E0D-77DBAEF36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686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A07C7-230E-441F-9E0D-77DBAEF36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361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A07C7-230E-441F-9E0D-77DBAEF36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135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A07C7-230E-441F-9E0D-77DBAEF36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373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A07C7-230E-441F-9E0D-77DBAEF36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528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A07C7-230E-441F-9E0D-77DBAEF36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935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A07C7-230E-441F-9E0D-77DBAEF36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455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A07C7-230E-441F-9E0D-77DBAEF36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930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A07C7-230E-441F-9E0D-77DBAEF36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672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SfVYPag_pE&amp;list=PLB230C13C5D0AA5C9&amp;index=5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95739" y="1853805"/>
            <a:ext cx="10711543" cy="994172"/>
          </a:xfrm>
        </p:spPr>
        <p:txBody>
          <a:bodyPr>
            <a:noAutofit/>
          </a:bodyPr>
          <a:lstStyle/>
          <a:p>
            <a:pPr algn="ctr"/>
            <a:r>
              <a:rPr lang="ja-JP" altLang="en-US" sz="6000" b="1" dirty="0" smtClean="0"/>
              <a:t>嘔吐物処理について（動画）</a:t>
            </a:r>
            <a:endParaRPr kumimoji="1" lang="ja-JP" altLang="en-US" sz="6000" b="1" dirty="0"/>
          </a:p>
        </p:txBody>
      </p:sp>
      <p:sp>
        <p:nvSpPr>
          <p:cNvPr id="3" name="サブタイトル 2"/>
          <p:cNvSpPr txBox="1">
            <a:spLocks/>
          </p:cNvSpPr>
          <p:nvPr/>
        </p:nvSpPr>
        <p:spPr>
          <a:xfrm>
            <a:off x="2818311" y="3445135"/>
            <a:ext cx="6120415" cy="71631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200" b="1" dirty="0" smtClean="0"/>
              <a:t>西福祉保健センター生活衛生課</a:t>
            </a:r>
            <a:endParaRPr lang="en-US" altLang="ja-JP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4105308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58416" y="914400"/>
            <a:ext cx="10711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ノロウイルスなどの感染症の拡大を防ぐために、嘔吐物処理は正しい方法で迅速に行う必要があります。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58416" y="2351939"/>
            <a:ext cx="103009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吐物処理の詳しい内容について、以下の動画をご覧ください。</a:t>
            </a:r>
            <a:endParaRPr kumimoji="1" lang="en-US" altLang="ja-JP" sz="2800" dirty="0" smtClean="0"/>
          </a:p>
          <a:p>
            <a:endParaRPr kumimoji="1" lang="en-US" altLang="ja-JP" sz="2800" dirty="0" smtClean="0"/>
          </a:p>
          <a:p>
            <a:r>
              <a:rPr lang="en-US" altLang="ja-JP" sz="2800" dirty="0" smtClean="0"/>
              <a:t>【</a:t>
            </a:r>
            <a:r>
              <a:rPr lang="ja-JP" altLang="en-US" sz="2800" dirty="0"/>
              <a:t>実戦で学ぶ吐物処理動画</a:t>
            </a:r>
            <a:r>
              <a:rPr lang="en-US" altLang="ja-JP" sz="2800" dirty="0" smtClean="0"/>
              <a:t>】</a:t>
            </a:r>
          </a:p>
          <a:p>
            <a:r>
              <a:rPr lang="en-US" altLang="ja-JP" sz="2800" dirty="0" smtClean="0">
                <a:hlinkClick r:id="rId3"/>
              </a:rPr>
              <a:t>https</a:t>
            </a:r>
            <a:r>
              <a:rPr lang="en-US" altLang="ja-JP" sz="2800" dirty="0">
                <a:hlinkClick r:id="rId3"/>
              </a:rPr>
              <a:t>://www.youtube.com/watch?v=iSfVYPag_pE&amp;list=PLB230C13C5D0AA5C9&amp;index=51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99559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64</Words>
  <Application>Microsoft Office PowerPoint</Application>
  <PresentationFormat>ワイド画面</PresentationFormat>
  <Paragraphs>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嘔吐物処理について（動画）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2020-10-28T01:03:10Z</dcterms:created>
  <dcterms:modified xsi:type="dcterms:W3CDTF">2020-10-28T01:03:17Z</dcterms:modified>
</cp:coreProperties>
</file>