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71" r:id="rId7"/>
    <p:sldId id="269" r:id="rId8"/>
    <p:sldId id="272" r:id="rId9"/>
    <p:sldId id="273" r:id="rId10"/>
    <p:sldId id="270" r:id="rId11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7FC"/>
    <a:srgbClr val="F3F5FB"/>
    <a:srgbClr val="F9FAFD"/>
    <a:srgbClr val="EDF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2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41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04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58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44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212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3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9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203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83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86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4908B-CE15-4EF2-AE2D-9EA7BB9480FB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06BB6-2A0B-40A0-9C05-2C6AD8552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65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643448"/>
            <a:ext cx="9144000" cy="2928551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5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5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3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　感染症研修会</a:t>
            </a:r>
            <a:r>
              <a:rPr kumimoji="1" lang="en-US" altLang="ja-JP" sz="3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3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4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4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en-US" altLang="ja-JP" sz="5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5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講義１</a:t>
            </a:r>
            <a:r>
              <a:rPr kumimoji="1" lang="en-US" altLang="ja-JP" sz="5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5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感染症の基礎知識</a:t>
            </a:r>
            <a:endParaRPr kumimoji="1" lang="ja-JP" altLang="en-US" sz="54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26" y="98093"/>
            <a:ext cx="6365941" cy="1545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54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手や指などのウイルス対策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314" y="5485842"/>
            <a:ext cx="1547812" cy="1049337"/>
          </a:xfrm>
        </p:spPr>
      </p:pic>
      <p:sp>
        <p:nvSpPr>
          <p:cNvPr id="5" name="正方形/長方形 4"/>
          <p:cNvSpPr/>
          <p:nvPr/>
        </p:nvSpPr>
        <p:spPr>
          <a:xfrm>
            <a:off x="1655805" y="1690688"/>
            <a:ext cx="1359244" cy="52117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4205" y="6535179"/>
            <a:ext cx="4003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厚生労働省作成「感染防止対策チラシ」より引用</a:t>
            </a:r>
            <a:endParaRPr kumimoji="1" lang="ja-JP" altLang="en-US" sz="12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6249" y="1709497"/>
            <a:ext cx="9246065" cy="4566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3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850395" cy="941839"/>
          </a:xfrm>
        </p:spPr>
        <p:txBody>
          <a:bodyPr/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横浜市感染症発生動向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320" y="5583779"/>
            <a:ext cx="1621625" cy="1098335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467" y="1306964"/>
            <a:ext cx="8365037" cy="482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06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9255" y="5523469"/>
            <a:ext cx="1548539" cy="1048309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7849" y="541544"/>
            <a:ext cx="7080421" cy="5778274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296562" y="6437870"/>
            <a:ext cx="37317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神奈川新聞サイトより引用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7930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感染成立の３要素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314" y="5485842"/>
            <a:ext cx="1547812" cy="1049337"/>
          </a:xfr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482" y="1729946"/>
            <a:ext cx="8597832" cy="4386649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834482" y="1729946"/>
            <a:ext cx="1359244" cy="52117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4205" y="6535179"/>
            <a:ext cx="4003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厚生労働省</a:t>
            </a:r>
            <a:r>
              <a:rPr kumimoji="1" lang="en-US" altLang="ja-JP" sz="1200" dirty="0" smtClean="0"/>
              <a:t>HP</a:t>
            </a:r>
            <a:r>
              <a:rPr kumimoji="1" lang="ja-JP" altLang="en-US" sz="1200" dirty="0" smtClean="0"/>
              <a:t>「感染対策の基礎知識」より引用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97935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8897"/>
          </a:xfrm>
        </p:spPr>
        <p:txBody>
          <a:bodyPr/>
          <a:lstStyle/>
          <a:p>
            <a:r>
              <a:rPr lang="ja-JP" altLang="en-US" sz="6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消毒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ja-JP" altLang="en-US" sz="6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除菌</a:t>
            </a:r>
            <a:endParaRPr kumimoji="1" lang="ja-JP" altLang="en-US" sz="6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779373"/>
            <a:ext cx="10515600" cy="44607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①消毒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菌</a:t>
            </a:r>
            <a:r>
              <a:rPr lang="ja-JP" altLang="en-US" b="1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やウイルスを無毒化すること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です。「薬機法」（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１）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基づき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、厚生労働大臣が品質・有効性・安全性を確認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医薬品・医薬部外品」の製品に記されています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②除菌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菌</a:t>
            </a:r>
            <a:r>
              <a:rPr lang="ja-JP" altLang="en-US" b="1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やウイルスの数を減らすこと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です。「医薬品・医薬部外品」以外の製品に記されることが多いようです。「消毒」の語は使いませんが、実際には細菌やウイルスを無毒化できる製品もあります（一部の洗剤や漂白剤など）。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281" y="6549081"/>
            <a:ext cx="3781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厚生労働省</a:t>
            </a:r>
            <a:r>
              <a:rPr kumimoji="1" lang="en-US" altLang="ja-JP" sz="1200" dirty="0" smtClean="0"/>
              <a:t>HP</a:t>
            </a:r>
            <a:r>
              <a:rPr kumimoji="1" lang="ja-JP" altLang="en-US" sz="1200" dirty="0" smtClean="0"/>
              <a:t>より引用</a:t>
            </a:r>
            <a:endParaRPr kumimoji="1" lang="ja-JP" altLang="en-US" sz="1200" dirty="0"/>
          </a:p>
        </p:txBody>
      </p:sp>
      <p:pic>
        <p:nvPicPr>
          <p:cNvPr id="5" name="コンテンツ プレースホルダ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906" y="511534"/>
            <a:ext cx="1414442" cy="95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924697" y="518030"/>
            <a:ext cx="9726827" cy="746983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新型コロナウイルス対策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3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（すべての菌やウイルスに効くわけでは</a:t>
            </a:r>
            <a:r>
              <a:rPr lang="ja-JP" altLang="en-US" sz="3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ありません）</a:t>
            </a:r>
            <a:endParaRPr kumimoji="1" lang="ja-JP" altLang="en-US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838" y="3477592"/>
            <a:ext cx="1550324" cy="1047404"/>
          </a:xfrm>
        </p:spPr>
      </p:pic>
      <p:sp>
        <p:nvSpPr>
          <p:cNvPr id="5" name="正方形/長方形 4"/>
          <p:cNvSpPr/>
          <p:nvPr/>
        </p:nvSpPr>
        <p:spPr>
          <a:xfrm>
            <a:off x="1791729" y="1783043"/>
            <a:ext cx="1359244" cy="52117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4205" y="6535179"/>
            <a:ext cx="4003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厚生労働省作成「感染防止対策チラシ」より引用</a:t>
            </a:r>
            <a:endParaRPr kumimoji="1" lang="ja-JP" altLang="en-US" sz="12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729" y="1433384"/>
            <a:ext cx="8365525" cy="5101795"/>
          </a:xfrm>
          <a:prstGeom prst="rect">
            <a:avLst/>
          </a:prstGeom>
        </p:spPr>
      </p:pic>
      <p:pic>
        <p:nvPicPr>
          <p:cNvPr id="10" name="コンテンツ プレースホルダー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906" y="511534"/>
            <a:ext cx="1414442" cy="95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73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9255" y="5523469"/>
            <a:ext cx="1548539" cy="1048309"/>
          </a:xfr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357" y="1532238"/>
            <a:ext cx="7276504" cy="316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232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7628" y="365126"/>
            <a:ext cx="10515600" cy="23904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トイレットペーパーを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枚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重ねて</a:t>
            </a: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ようやく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手から大腸菌群が検出されなく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なる！</a:t>
            </a:r>
            <a:endParaRPr kumimoji="1" lang="ja-JP" altLang="en-US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280" y="6549081"/>
            <a:ext cx="860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日本防菌防黴学会誌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1991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「</a:t>
            </a:r>
            <a:r>
              <a:rPr lang="ja-JP" altLang="en-US" sz="1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ふん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便の特殊性と糞便汚染指標菌（大腸菌）の測定」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より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コンテンツ プレースホルダ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333" y="365126"/>
            <a:ext cx="1414442" cy="958919"/>
          </a:xfrm>
          <a:prstGeom prst="rect">
            <a:avLst/>
          </a:prstGeom>
        </p:spPr>
      </p:pic>
      <p:pic>
        <p:nvPicPr>
          <p:cNvPr id="1026" name="Picture 2" descr="トイレに座る男の子のイラスト | かわいいフリー素材集 いらすとや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595" y="3133922"/>
            <a:ext cx="1838325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912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トイレットペーパーを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枚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endParaRPr kumimoji="1" lang="ja-JP" altLang="en-US" sz="6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9580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手に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回巻き付ける長さを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㎝とすると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枚重ねるためには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回巻き付け　</a:t>
            </a:r>
            <a:r>
              <a:rPr kumimoji="1" lang="en-US" altLang="ja-JP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㎝</a:t>
            </a:r>
            <a:r>
              <a:rPr kumimoji="1" lang="en-US" altLang="ja-JP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×18</a:t>
            </a:r>
            <a:r>
              <a:rPr kumimoji="1" lang="ja-JP" altLang="en-US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回＝</a:t>
            </a:r>
            <a:r>
              <a:rPr kumimoji="1" lang="en-US" altLang="ja-JP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360</a:t>
            </a:r>
            <a:r>
              <a:rPr kumimoji="1" lang="ja-JP" altLang="en-US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㎝</a:t>
            </a:r>
            <a:endParaRPr kumimoji="1" lang="en-US" altLang="ja-JP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これでお尻を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回拭くとすると　　　</a:t>
            </a:r>
            <a:r>
              <a:rPr lang="en-US" altLang="ja-JP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360</a:t>
            </a:r>
            <a:r>
              <a:rPr lang="ja-JP" altLang="en-US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㎝</a:t>
            </a:r>
            <a:r>
              <a:rPr lang="en-US" altLang="ja-JP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×3</a:t>
            </a:r>
            <a:r>
              <a:rPr lang="ja-JP" altLang="en-US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回＝</a:t>
            </a:r>
            <a:r>
              <a:rPr lang="en-US" altLang="ja-JP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1,080</a:t>
            </a:r>
            <a:r>
              <a:rPr lang="ja-JP" altLang="en-US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㎝</a:t>
            </a:r>
            <a:endParaRPr kumimoji="1" lang="en-US" altLang="ja-JP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コンテンツ プレースホルダ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333" y="365126"/>
            <a:ext cx="1414442" cy="95891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432" y="462142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852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301</Words>
  <Application>Microsoft Office PowerPoint</Application>
  <PresentationFormat>ワイド画面</PresentationFormat>
  <Paragraphs>26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 令和５年度　感染症研修会  【講義１】感染症の基礎知識</vt:lpstr>
      <vt:lpstr>横浜市感染症発生動向</vt:lpstr>
      <vt:lpstr>PowerPoint プレゼンテーション</vt:lpstr>
      <vt:lpstr>感染成立の３要素</vt:lpstr>
      <vt:lpstr>消毒と除菌</vt:lpstr>
      <vt:lpstr>新型コロナウイルス対策 （すべての菌やウイルスに効くわけではありません）</vt:lpstr>
      <vt:lpstr>PowerPoint プレゼンテーション</vt:lpstr>
      <vt:lpstr>トイレットペーパーを36枚重ねて ようやく手から大腸菌群が検出されなくなる！</vt:lpstr>
      <vt:lpstr>トイレットペーパーを36枚…</vt:lpstr>
      <vt:lpstr>手や指などのウイルス対策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飛鳥田 まり</dc:creator>
  <cp:lastModifiedBy>内藤 由紀子</cp:lastModifiedBy>
  <cp:revision>27</cp:revision>
  <cp:lastPrinted>2023-10-11T04:33:34Z</cp:lastPrinted>
  <dcterms:created xsi:type="dcterms:W3CDTF">2023-04-04T00:41:54Z</dcterms:created>
  <dcterms:modified xsi:type="dcterms:W3CDTF">2023-11-20T04:14:07Z</dcterms:modified>
</cp:coreProperties>
</file>